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9" r:id="rId3"/>
    <p:sldId id="261" r:id="rId4"/>
    <p:sldId id="262" r:id="rId5"/>
    <p:sldId id="257" r:id="rId6"/>
    <p:sldId id="258" r:id="rId7"/>
    <p:sldId id="260" r:id="rId8"/>
    <p:sldId id="263" r:id="rId9"/>
    <p:sldId id="264" r:id="rId10"/>
    <p:sldId id="267" r:id="rId11"/>
    <p:sldId id="269" r:id="rId12"/>
    <p:sldId id="270" r:id="rId13"/>
    <p:sldId id="268" r:id="rId14"/>
    <p:sldId id="271" r:id="rId15"/>
    <p:sldId id="272" r:id="rId16"/>
    <p:sldId id="273" r:id="rId17"/>
    <p:sldId id="265" r:id="rId18"/>
    <p:sldId id="274" r:id="rId19"/>
    <p:sldId id="275" r:id="rId20"/>
    <p:sldId id="276" r:id="rId21"/>
    <p:sldId id="28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2"/>
    <p:restoredTop sz="94683"/>
  </p:normalViewPr>
  <p:slideViewPr>
    <p:cSldViewPr snapToGrid="0" snapToObjects="1">
      <p:cViewPr varScale="1">
        <p:scale>
          <a:sx n="94" d="100"/>
          <a:sy n="94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56B1-76DC-A44D-B1B0-34F6014DD587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B3530-BBE6-4A48-80B9-70CD36ED7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34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 smtClean="0">
                <a:solidFill>
                  <a:schemeClr val="accent5">
                    <a:lumMod val="50000"/>
                  </a:schemeClr>
                </a:solidFill>
              </a:rPr>
              <a:t>Intermediate R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kumimoji="1" lang="en-US" altLang="ja-JP" sz="8000" b="1" dirty="0" err="1" smtClean="0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sz="8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877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Acquiring Images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459" y="1546167"/>
            <a:ext cx="11133610" cy="49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17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Acquiring Images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2" y="1488832"/>
            <a:ext cx="11373321" cy="521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4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Working with Docker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 smtClean="0"/>
              <a:t>Command Line - Common Options</a:t>
            </a: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14747"/>
              </p:ext>
            </p:extLst>
          </p:nvPr>
        </p:nvGraphicFramePr>
        <p:xfrm>
          <a:off x="838200" y="2420937"/>
          <a:ext cx="10515600" cy="40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pull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 from the</a:t>
                      </a:r>
                      <a:r>
                        <a:rPr kumimoji="1" lang="en-US" altLang="ja-JP" baseline="0" dirty="0" smtClean="0"/>
                        <a:t> Registry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run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</a:t>
                      </a:r>
                    </a:p>
                  </a:txBody>
                  <a:tcPr/>
                </a:tc>
              </a:tr>
              <a:tr h="72501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-v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directory to the image directory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-p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port to the internal port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Launches in daemon mode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--name 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Assigns a friendly name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</a:t>
                      </a:r>
                      <a:r>
                        <a:rPr kumimoji="1" lang="en-US" altLang="ja-JP" dirty="0" err="1" smtClean="0"/>
                        <a:t>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Shows the currently running images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images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List all the images one has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4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b="1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7024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Loading data into SQL </a:t>
            </a:r>
            <a:r>
              <a:rPr lang="en-US" altLang="ja-JP" dirty="0" smtClean="0"/>
              <a:t>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All traditional methods (SSIS/C#/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 are fine</a:t>
            </a:r>
          </a:p>
          <a:p>
            <a:r>
              <a:rPr lang="en-US" altLang="ja-JP" dirty="0" smtClean="0"/>
              <a:t>Restore from database backups will be the focus here</a:t>
            </a:r>
          </a:p>
          <a:p>
            <a:pPr lvl="1"/>
            <a:r>
              <a:rPr kumimoji="1" lang="en-US" altLang="ja-JP" dirty="0" smtClean="0"/>
              <a:t>Using a </a:t>
            </a:r>
            <a:r>
              <a:rPr kumimoji="1" lang="en-US" altLang="ja-JP" dirty="0" err="1" smtClean="0"/>
              <a:t>sqlcmd</a:t>
            </a:r>
            <a:r>
              <a:rPr kumimoji="1" lang="en-US" altLang="ja-JP" dirty="0" smtClean="0"/>
              <a:t> image from </a:t>
            </a:r>
            <a:r>
              <a:rPr kumimoji="1" lang="en-US" altLang="ja-JP" dirty="0" err="1" smtClean="0"/>
              <a:t>dockerhub</a:t>
            </a:r>
            <a:endParaRPr kumimoji="1"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pPr marL="0" indent="0" algn="ctr">
              <a:buNone/>
            </a:pPr>
            <a:r>
              <a:rPr kumimoji="1" lang="en-US" altLang="ja-JP" b="1" dirty="0" smtClean="0">
                <a:solidFill>
                  <a:schemeClr val="accent1"/>
                </a:solidFill>
              </a:rPr>
              <a:t>If SQL Server has a </a:t>
            </a:r>
            <a:r>
              <a:rPr kumimoji="1" lang="mr-IN" altLang="ja-JP" b="1" dirty="0" smtClean="0">
                <a:solidFill>
                  <a:schemeClr val="accent1"/>
                </a:solidFill>
              </a:rPr>
              <a:t>–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v option, /opt/</a:t>
            </a:r>
            <a:r>
              <a:rPr kumimoji="1" lang="en-US" altLang="ja-JP" b="1" dirty="0" err="1" smtClean="0">
                <a:solidFill>
                  <a:schemeClr val="accent1"/>
                </a:solidFill>
              </a:rPr>
              <a:t>mssql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/data, you can save the database state.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396"/>
            <a:ext cx="1060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58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b="1" dirty="0" smtClean="0"/>
              <a:t>Processing data with R</a:t>
            </a:r>
          </a:p>
          <a:p>
            <a:r>
              <a:rPr kumimoji="1" lang="en-US" altLang="ja-JP" b="1" dirty="0" smtClean="0"/>
              <a:t>Generating graphs within R</a:t>
            </a:r>
          </a:p>
          <a:p>
            <a:r>
              <a:rPr lang="en-US" altLang="ja-JP" b="1" dirty="0" smtClean="0"/>
              <a:t>Examples with Shiny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47944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595638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32" y="0"/>
            <a:ext cx="10057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7789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2533"/>
            <a:ext cx="12192000" cy="305113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11095" y="1195967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Docker images associated with this presentation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46459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Bonus Content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Revolution R and SQL 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Revolution R and acquisition by Microsoft</a:t>
            </a:r>
          </a:p>
          <a:p>
            <a:r>
              <a:rPr lang="en-US" altLang="ja-JP" dirty="0" smtClean="0"/>
              <a:t>Architecture of SQL Server R Services</a:t>
            </a:r>
          </a:p>
          <a:p>
            <a:r>
              <a:rPr lang="en-US" altLang="ja-JP" dirty="0" smtClean="0"/>
              <a:t>Microsoft Deploy R Architecture</a:t>
            </a:r>
          </a:p>
          <a:p>
            <a:r>
              <a:rPr lang="en-US" altLang="ja-JP" smtClean="0"/>
              <a:t>Code Examples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3475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R, Revolution R, and R Open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715407" y="1634890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 Appears</a:t>
            </a:r>
          </a:p>
          <a:p>
            <a:pPr algn="ctr"/>
            <a:r>
              <a:rPr lang="en-US" altLang="ja-JP" dirty="0" smtClean="0"/>
              <a:t>(1993)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3715407" y="3452124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Revolution R</a:t>
            </a:r>
          </a:p>
          <a:p>
            <a:pPr algn="ctr"/>
            <a:r>
              <a:rPr lang="en-US" altLang="ja-JP" dirty="0" smtClean="0"/>
              <a:t>(2007)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715407" y="5269358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Microsoft Open R</a:t>
            </a:r>
          </a:p>
          <a:p>
            <a:pPr algn="ctr"/>
            <a:r>
              <a:rPr lang="en-US" altLang="ja-JP" dirty="0" smtClean="0"/>
              <a:t>(2015)</a:t>
            </a:r>
            <a:endParaRPr kumimoji="1" lang="ja-JP" altLang="en-US" dirty="0"/>
          </a:p>
        </p:txBody>
      </p:sp>
      <p:sp>
        <p:nvSpPr>
          <p:cNvPr id="8" name="下矢印 7"/>
          <p:cNvSpPr/>
          <p:nvPr/>
        </p:nvSpPr>
        <p:spPr>
          <a:xfrm>
            <a:off x="5772807" y="252248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/>
          <p:cNvSpPr/>
          <p:nvPr/>
        </p:nvSpPr>
        <p:spPr>
          <a:xfrm>
            <a:off x="5772807" y="433157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07284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683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5" y="1788387"/>
            <a:ext cx="2144111" cy="65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4" y="1788387"/>
            <a:ext cx="1965709" cy="669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Some Multiprocessing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608081" y="2446769"/>
            <a:ext cx="1072056" cy="16837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1"/>
            <a:ext cx="1127372" cy="16727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485744" y="2414874"/>
            <a:ext cx="1008327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39414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3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dirty="0" smtClean="0"/>
              <a:t>Architecture </a:t>
            </a:r>
            <a:r>
              <a:rPr lang="en-US" altLang="ja-JP" dirty="0" err="1" smtClean="0"/>
              <a:t>cont</a:t>
            </a:r>
            <a:r>
              <a:rPr lang="is-I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1992573" y="1854390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1992573" y="5107216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1992573" y="3472094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62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2568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3313" y="2817922"/>
            <a:ext cx="1369404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3313" y="2817922"/>
            <a:ext cx="2853995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3313" y="2817922"/>
            <a:ext cx="4338576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67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176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6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software</a:t>
            </a:r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7661</TotalTime>
  <Words>772</Words>
  <Application>Microsoft Macintosh PowerPoint</Application>
  <PresentationFormat>ワイド画面</PresentationFormat>
  <Paragraphs>179</Paragraphs>
  <Slides>29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4" baseType="lpstr">
      <vt:lpstr>Mangal</vt:lpstr>
      <vt:lpstr>Yu Gothic</vt:lpstr>
      <vt:lpstr>Yu Gothic Light</vt:lpstr>
      <vt:lpstr>Arial</vt:lpstr>
      <vt:lpstr>ホワイト</vt:lpstr>
      <vt:lpstr>Intermediate R 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PowerPoint プレゼンテーション</vt:lpstr>
      <vt:lpstr>Acquiring Images</vt:lpstr>
      <vt:lpstr>Acquiring Images</vt:lpstr>
      <vt:lpstr>Working with Docker</vt:lpstr>
      <vt:lpstr>PowerPoint プレゼンテーション</vt:lpstr>
      <vt:lpstr>Loading data into SQL Server</vt:lpstr>
      <vt:lpstr>PowerPoint プレゼンテーション</vt:lpstr>
      <vt:lpstr>Demo...</vt:lpstr>
      <vt:lpstr>Where to get this code?</vt:lpstr>
      <vt:lpstr>PowerPoint プレゼンテーション</vt:lpstr>
      <vt:lpstr>PowerPoint プレゼンテーション</vt:lpstr>
      <vt:lpstr>Bonus Content – Revolution R and SQL Server</vt:lpstr>
      <vt:lpstr>History of R, Revolution R, and R Open</vt:lpstr>
      <vt:lpstr>What is Microsoft R Open</vt:lpstr>
      <vt:lpstr>Why Revolution/Microsoft R? (IP)</vt:lpstr>
      <vt:lpstr>Microsoft R Open – Architecture</vt:lpstr>
      <vt:lpstr>Microsoft R Open – Architecture cont…</vt:lpstr>
      <vt:lpstr>Microsoft R Open Performance</vt:lpstr>
      <vt:lpstr>Deploy R</vt:lpstr>
      <vt:lpstr>RevoScaleR  - A quick note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David Thole</cp:lastModifiedBy>
  <cp:revision>22</cp:revision>
  <dcterms:created xsi:type="dcterms:W3CDTF">2017-03-22T16:57:21Z</dcterms:created>
  <dcterms:modified xsi:type="dcterms:W3CDTF">2017-06-10T00:00:13Z</dcterms:modified>
</cp:coreProperties>
</file>

<file path=docProps/thumbnail.jpeg>
</file>